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79" r:id="rId2"/>
    <p:sldId id="304" r:id="rId3"/>
    <p:sldId id="314" r:id="rId4"/>
    <p:sldId id="317" r:id="rId5"/>
    <p:sldId id="318" r:id="rId6"/>
    <p:sldId id="315" r:id="rId7"/>
    <p:sldId id="316" r:id="rId8"/>
    <p:sldId id="319" r:id="rId9"/>
    <p:sldId id="320" r:id="rId10"/>
    <p:sldId id="321" r:id="rId11"/>
    <p:sldId id="322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48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2063749" y="3009900"/>
              <a:ext cx="5488517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J’associe une heure donnée à une activité quotidienne. 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8159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656" y="1216828"/>
            <a:ext cx="1474416" cy="1477313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 flipV="1">
            <a:off x="7571559" y="1454679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EF9EECD9-C2ED-7E24-1F04-969F8E8A5B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46496" y="2013092"/>
            <a:ext cx="3202379" cy="320237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2A61A40-A054-0D3D-26ED-5300330E8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4351" y="2931992"/>
            <a:ext cx="1474416" cy="1477313"/>
          </a:xfrm>
          <a:prstGeom prst="rect">
            <a:avLst/>
          </a:prstGeom>
        </p:spPr>
      </p:pic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B661507F-0DDA-76D3-584E-DC6B1BCA54FE}"/>
              </a:ext>
            </a:extLst>
          </p:cNvPr>
          <p:cNvCxnSpPr>
            <a:cxnSpLocks/>
          </p:cNvCxnSpPr>
          <p:nvPr/>
        </p:nvCxnSpPr>
        <p:spPr>
          <a:xfrm flipV="1">
            <a:off x="7579254" y="3169843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 15">
            <a:extLst>
              <a:ext uri="{FF2B5EF4-FFF2-40B4-BE49-F238E27FC236}">
                <a16:creationId xmlns:a16="http://schemas.microsoft.com/office/drawing/2014/main" id="{0B61A4E3-599F-C416-76DE-CAF41AA25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046" y="4659535"/>
            <a:ext cx="1474416" cy="1477313"/>
          </a:xfrm>
          <a:prstGeom prst="rect">
            <a:avLst/>
          </a:prstGeom>
        </p:spPr>
      </p:pic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73FE21D6-F0A3-C8F4-4402-AE5DC1D18945}"/>
              </a:ext>
            </a:extLst>
          </p:cNvPr>
          <p:cNvCxnSpPr>
            <a:cxnSpLocks/>
          </p:cNvCxnSpPr>
          <p:nvPr/>
        </p:nvCxnSpPr>
        <p:spPr>
          <a:xfrm flipV="1">
            <a:off x="7586949" y="4897386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5904561" y="15363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5935342" y="3198782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5989604" y="4897386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78191E65-4BDD-6303-5E4B-86A521931A87}"/>
              </a:ext>
            </a:extLst>
          </p:cNvPr>
          <p:cNvCxnSpPr>
            <a:cxnSpLocks/>
          </p:cNvCxnSpPr>
          <p:nvPr/>
        </p:nvCxnSpPr>
        <p:spPr>
          <a:xfrm>
            <a:off x="7563864" y="1968184"/>
            <a:ext cx="297436" cy="173883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4B36B2BB-E830-1215-8D56-4573E3E6C2FC}"/>
              </a:ext>
            </a:extLst>
          </p:cNvPr>
          <p:cNvCxnSpPr>
            <a:cxnSpLocks/>
          </p:cNvCxnSpPr>
          <p:nvPr/>
        </p:nvCxnSpPr>
        <p:spPr>
          <a:xfrm flipV="1">
            <a:off x="7571559" y="3357033"/>
            <a:ext cx="222008" cy="326315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1C5FF4C8-812B-40BD-9A3C-D06AC32024C6}"/>
              </a:ext>
            </a:extLst>
          </p:cNvPr>
          <p:cNvCxnSpPr>
            <a:cxnSpLocks/>
          </p:cNvCxnSpPr>
          <p:nvPr/>
        </p:nvCxnSpPr>
        <p:spPr>
          <a:xfrm flipH="1">
            <a:off x="7429500" y="5410891"/>
            <a:ext cx="149754" cy="230281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re 1">
            <a:extLst>
              <a:ext uri="{FF2B5EF4-FFF2-40B4-BE49-F238E27FC236}">
                <a16:creationId xmlns:a16="http://schemas.microsoft.com/office/drawing/2014/main" id="{E9426600-A35D-9E58-780E-8A92E66C2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496735"/>
            <a:ext cx="7886700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À quelle heure correspond ce moment de la journée ? </a:t>
            </a:r>
          </a:p>
        </p:txBody>
      </p:sp>
    </p:spTree>
    <p:extLst>
      <p:ext uri="{BB962C8B-B14F-4D97-AF65-F5344CB8AC3E}">
        <p14:creationId xmlns:p14="http://schemas.microsoft.com/office/powerpoint/2010/main" val="490976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656" y="1216828"/>
            <a:ext cx="1474416" cy="1477313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 flipV="1">
            <a:off x="7571559" y="1454679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EF9EECD9-C2ED-7E24-1F04-969F8E8A5B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46496" y="2013092"/>
            <a:ext cx="3202379" cy="320237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2A61A40-A054-0D3D-26ED-5300330E8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4351" y="2931992"/>
            <a:ext cx="1474416" cy="1477313"/>
          </a:xfrm>
          <a:prstGeom prst="rect">
            <a:avLst/>
          </a:prstGeom>
        </p:spPr>
      </p:pic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B661507F-0DDA-76D3-584E-DC6B1BCA54FE}"/>
              </a:ext>
            </a:extLst>
          </p:cNvPr>
          <p:cNvCxnSpPr>
            <a:cxnSpLocks/>
          </p:cNvCxnSpPr>
          <p:nvPr/>
        </p:nvCxnSpPr>
        <p:spPr>
          <a:xfrm flipV="1">
            <a:off x="7579254" y="3169843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 15">
            <a:extLst>
              <a:ext uri="{FF2B5EF4-FFF2-40B4-BE49-F238E27FC236}">
                <a16:creationId xmlns:a16="http://schemas.microsoft.com/office/drawing/2014/main" id="{0B61A4E3-599F-C416-76DE-CAF41AA25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046" y="4659535"/>
            <a:ext cx="1474416" cy="1477313"/>
          </a:xfrm>
          <a:prstGeom prst="rect">
            <a:avLst/>
          </a:prstGeom>
        </p:spPr>
      </p:pic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73FE21D6-F0A3-C8F4-4402-AE5DC1D18945}"/>
              </a:ext>
            </a:extLst>
          </p:cNvPr>
          <p:cNvCxnSpPr>
            <a:cxnSpLocks/>
          </p:cNvCxnSpPr>
          <p:nvPr/>
        </p:nvCxnSpPr>
        <p:spPr>
          <a:xfrm flipV="1">
            <a:off x="7586949" y="4897386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5904561" y="15363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5935342" y="3198782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5989604" y="4897386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78191E65-4BDD-6303-5E4B-86A521931A87}"/>
              </a:ext>
            </a:extLst>
          </p:cNvPr>
          <p:cNvCxnSpPr>
            <a:cxnSpLocks/>
          </p:cNvCxnSpPr>
          <p:nvPr/>
        </p:nvCxnSpPr>
        <p:spPr>
          <a:xfrm>
            <a:off x="7563864" y="1968184"/>
            <a:ext cx="297436" cy="173883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4B36B2BB-E830-1215-8D56-4573E3E6C2FC}"/>
              </a:ext>
            </a:extLst>
          </p:cNvPr>
          <p:cNvCxnSpPr>
            <a:cxnSpLocks/>
          </p:cNvCxnSpPr>
          <p:nvPr/>
        </p:nvCxnSpPr>
        <p:spPr>
          <a:xfrm flipV="1">
            <a:off x="7571559" y="3357033"/>
            <a:ext cx="222008" cy="326315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1C5FF4C8-812B-40BD-9A3C-D06AC32024C6}"/>
              </a:ext>
            </a:extLst>
          </p:cNvPr>
          <p:cNvCxnSpPr>
            <a:cxnSpLocks/>
          </p:cNvCxnSpPr>
          <p:nvPr/>
        </p:nvCxnSpPr>
        <p:spPr>
          <a:xfrm flipH="1">
            <a:off x="7429500" y="5410891"/>
            <a:ext cx="149754" cy="230281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C339BA4B-48D1-7E12-82A4-C4C2A8CD3147}"/>
              </a:ext>
            </a:extLst>
          </p:cNvPr>
          <p:cNvSpPr txBox="1"/>
          <p:nvPr/>
        </p:nvSpPr>
        <p:spPr>
          <a:xfrm>
            <a:off x="5989604" y="4906158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00B050"/>
                </a:solidFill>
              </a:rPr>
              <a:t>C. </a:t>
            </a:r>
          </a:p>
        </p:txBody>
      </p:sp>
    </p:spTree>
    <p:extLst>
      <p:ext uri="{BB962C8B-B14F-4D97-AF65-F5344CB8AC3E}">
        <p14:creationId xmlns:p14="http://schemas.microsoft.com/office/powerpoint/2010/main" val="352473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442372"/>
            <a:ext cx="7886700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À quelle heure correspond ce moment de la journée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656" y="1216828"/>
            <a:ext cx="1474416" cy="1477313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 flipV="1">
            <a:off x="7571559" y="1454679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77309BCE-576F-3069-DD49-7D6DE51D77D3}"/>
              </a:ext>
            </a:extLst>
          </p:cNvPr>
          <p:cNvCxnSpPr>
            <a:cxnSpLocks/>
          </p:cNvCxnSpPr>
          <p:nvPr/>
        </p:nvCxnSpPr>
        <p:spPr>
          <a:xfrm flipH="1">
            <a:off x="7320492" y="1968184"/>
            <a:ext cx="243372" cy="175470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enfant en train d'aller à l'école dans la rue, cartable sur le dos. Style dessin">
            <a:extLst>
              <a:ext uri="{FF2B5EF4-FFF2-40B4-BE49-F238E27FC236}">
                <a16:creationId xmlns:a16="http://schemas.microsoft.com/office/drawing/2014/main" id="{EF9EECD9-C2ED-7E24-1F04-969F8E8A5B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196" y="2013092"/>
            <a:ext cx="3202379" cy="320237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2A61A40-A054-0D3D-26ED-5300330E8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4351" y="2931992"/>
            <a:ext cx="1474416" cy="1477313"/>
          </a:xfrm>
          <a:prstGeom prst="rect">
            <a:avLst/>
          </a:prstGeom>
        </p:spPr>
      </p:pic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B661507F-0DDA-76D3-584E-DC6B1BCA54FE}"/>
              </a:ext>
            </a:extLst>
          </p:cNvPr>
          <p:cNvCxnSpPr>
            <a:cxnSpLocks/>
          </p:cNvCxnSpPr>
          <p:nvPr/>
        </p:nvCxnSpPr>
        <p:spPr>
          <a:xfrm flipV="1">
            <a:off x="7579254" y="3169843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1C5DE711-CDE9-B1E5-4626-5E1FFBDF024D}"/>
              </a:ext>
            </a:extLst>
          </p:cNvPr>
          <p:cNvCxnSpPr>
            <a:cxnSpLocks/>
          </p:cNvCxnSpPr>
          <p:nvPr/>
        </p:nvCxnSpPr>
        <p:spPr>
          <a:xfrm flipV="1">
            <a:off x="7571559" y="3386667"/>
            <a:ext cx="0" cy="296681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 15">
            <a:extLst>
              <a:ext uri="{FF2B5EF4-FFF2-40B4-BE49-F238E27FC236}">
                <a16:creationId xmlns:a16="http://schemas.microsoft.com/office/drawing/2014/main" id="{0B61A4E3-599F-C416-76DE-CAF41AA25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046" y="4659535"/>
            <a:ext cx="1474416" cy="1477313"/>
          </a:xfrm>
          <a:prstGeom prst="rect">
            <a:avLst/>
          </a:prstGeom>
        </p:spPr>
      </p:pic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73FE21D6-F0A3-C8F4-4402-AE5DC1D18945}"/>
              </a:ext>
            </a:extLst>
          </p:cNvPr>
          <p:cNvCxnSpPr>
            <a:cxnSpLocks/>
          </p:cNvCxnSpPr>
          <p:nvPr/>
        </p:nvCxnSpPr>
        <p:spPr>
          <a:xfrm flipV="1">
            <a:off x="7586949" y="4897386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757C02A2-D413-9807-6C3C-CC2A2C7B4B4F}"/>
              </a:ext>
            </a:extLst>
          </p:cNvPr>
          <p:cNvCxnSpPr>
            <a:cxnSpLocks/>
          </p:cNvCxnSpPr>
          <p:nvPr/>
        </p:nvCxnSpPr>
        <p:spPr>
          <a:xfrm flipH="1" flipV="1">
            <a:off x="7320492" y="5249333"/>
            <a:ext cx="258762" cy="161558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5904561" y="15363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5935342" y="3198782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5989604" y="4897386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656" y="1216828"/>
            <a:ext cx="1474416" cy="1477313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 flipV="1">
            <a:off x="7571559" y="1454679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77309BCE-576F-3069-DD49-7D6DE51D77D3}"/>
              </a:ext>
            </a:extLst>
          </p:cNvPr>
          <p:cNvCxnSpPr>
            <a:cxnSpLocks/>
          </p:cNvCxnSpPr>
          <p:nvPr/>
        </p:nvCxnSpPr>
        <p:spPr>
          <a:xfrm flipH="1">
            <a:off x="7320492" y="1968184"/>
            <a:ext cx="243372" cy="175470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enfant en train d'aller à l'école dans la rue, cartable sur le dos. Style dessin">
            <a:extLst>
              <a:ext uri="{FF2B5EF4-FFF2-40B4-BE49-F238E27FC236}">
                <a16:creationId xmlns:a16="http://schemas.microsoft.com/office/drawing/2014/main" id="{EF9EECD9-C2ED-7E24-1F04-969F8E8A5B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196" y="2013092"/>
            <a:ext cx="3202379" cy="320237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2A61A40-A054-0D3D-26ED-5300330E8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4351" y="2931992"/>
            <a:ext cx="1474416" cy="1477313"/>
          </a:xfrm>
          <a:prstGeom prst="rect">
            <a:avLst/>
          </a:prstGeom>
        </p:spPr>
      </p:pic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B661507F-0DDA-76D3-584E-DC6B1BCA54FE}"/>
              </a:ext>
            </a:extLst>
          </p:cNvPr>
          <p:cNvCxnSpPr>
            <a:cxnSpLocks/>
          </p:cNvCxnSpPr>
          <p:nvPr/>
        </p:nvCxnSpPr>
        <p:spPr>
          <a:xfrm flipV="1">
            <a:off x="7579254" y="3169843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1C5DE711-CDE9-B1E5-4626-5E1FFBDF024D}"/>
              </a:ext>
            </a:extLst>
          </p:cNvPr>
          <p:cNvCxnSpPr>
            <a:cxnSpLocks/>
          </p:cNvCxnSpPr>
          <p:nvPr/>
        </p:nvCxnSpPr>
        <p:spPr>
          <a:xfrm flipV="1">
            <a:off x="7571559" y="3386667"/>
            <a:ext cx="0" cy="296681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 15">
            <a:extLst>
              <a:ext uri="{FF2B5EF4-FFF2-40B4-BE49-F238E27FC236}">
                <a16:creationId xmlns:a16="http://schemas.microsoft.com/office/drawing/2014/main" id="{0B61A4E3-599F-C416-76DE-CAF41AA25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046" y="4659535"/>
            <a:ext cx="1474416" cy="1477313"/>
          </a:xfrm>
          <a:prstGeom prst="rect">
            <a:avLst/>
          </a:prstGeom>
        </p:spPr>
      </p:pic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73FE21D6-F0A3-C8F4-4402-AE5DC1D18945}"/>
              </a:ext>
            </a:extLst>
          </p:cNvPr>
          <p:cNvCxnSpPr>
            <a:cxnSpLocks/>
          </p:cNvCxnSpPr>
          <p:nvPr/>
        </p:nvCxnSpPr>
        <p:spPr>
          <a:xfrm flipV="1">
            <a:off x="7586949" y="4897386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757C02A2-D413-9807-6C3C-CC2A2C7B4B4F}"/>
              </a:ext>
            </a:extLst>
          </p:cNvPr>
          <p:cNvCxnSpPr>
            <a:cxnSpLocks/>
          </p:cNvCxnSpPr>
          <p:nvPr/>
        </p:nvCxnSpPr>
        <p:spPr>
          <a:xfrm flipH="1" flipV="1">
            <a:off x="7320492" y="5249333"/>
            <a:ext cx="258762" cy="161558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5904561" y="15363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5935342" y="3198782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5989604" y="4897386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E53FF09-4C4A-1C89-2E2B-FF085F07F5AC}"/>
              </a:ext>
            </a:extLst>
          </p:cNvPr>
          <p:cNvSpPr txBox="1"/>
          <p:nvPr/>
        </p:nvSpPr>
        <p:spPr>
          <a:xfrm>
            <a:off x="5896866" y="15363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00B050"/>
                </a:solidFill>
              </a:rPr>
              <a:t>A. </a:t>
            </a:r>
          </a:p>
        </p:txBody>
      </p:sp>
    </p:spTree>
    <p:extLst>
      <p:ext uri="{BB962C8B-B14F-4D97-AF65-F5344CB8AC3E}">
        <p14:creationId xmlns:p14="http://schemas.microsoft.com/office/powerpoint/2010/main" val="3435140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496735"/>
            <a:ext cx="7886700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Au lit ! À quelle heure correspond ce moment de la journée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656" y="1216828"/>
            <a:ext cx="1474416" cy="1477313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 flipV="1">
            <a:off x="7571559" y="1454679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EF9EECD9-C2ED-7E24-1F04-969F8E8A5B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9196" y="2013092"/>
            <a:ext cx="3202379" cy="320237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2A61A40-A054-0D3D-26ED-5300330E8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4351" y="2931992"/>
            <a:ext cx="1474416" cy="1477313"/>
          </a:xfrm>
          <a:prstGeom prst="rect">
            <a:avLst/>
          </a:prstGeom>
        </p:spPr>
      </p:pic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B661507F-0DDA-76D3-584E-DC6B1BCA54FE}"/>
              </a:ext>
            </a:extLst>
          </p:cNvPr>
          <p:cNvCxnSpPr>
            <a:cxnSpLocks/>
          </p:cNvCxnSpPr>
          <p:nvPr/>
        </p:nvCxnSpPr>
        <p:spPr>
          <a:xfrm flipV="1">
            <a:off x="7579254" y="3169843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 15">
            <a:extLst>
              <a:ext uri="{FF2B5EF4-FFF2-40B4-BE49-F238E27FC236}">
                <a16:creationId xmlns:a16="http://schemas.microsoft.com/office/drawing/2014/main" id="{0B61A4E3-599F-C416-76DE-CAF41AA25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046" y="4659535"/>
            <a:ext cx="1474416" cy="1477313"/>
          </a:xfrm>
          <a:prstGeom prst="rect">
            <a:avLst/>
          </a:prstGeom>
        </p:spPr>
      </p:pic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73FE21D6-F0A3-C8F4-4402-AE5DC1D18945}"/>
              </a:ext>
            </a:extLst>
          </p:cNvPr>
          <p:cNvCxnSpPr>
            <a:cxnSpLocks/>
          </p:cNvCxnSpPr>
          <p:nvPr/>
        </p:nvCxnSpPr>
        <p:spPr>
          <a:xfrm flipV="1">
            <a:off x="7586949" y="4897386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5904561" y="15363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5935342" y="3198782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5989604" y="4897386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78191E65-4BDD-6303-5E4B-86A521931A87}"/>
              </a:ext>
            </a:extLst>
          </p:cNvPr>
          <p:cNvCxnSpPr>
            <a:cxnSpLocks/>
          </p:cNvCxnSpPr>
          <p:nvPr/>
        </p:nvCxnSpPr>
        <p:spPr>
          <a:xfrm flipH="1">
            <a:off x="7298267" y="1968184"/>
            <a:ext cx="265597" cy="152716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4B36B2BB-E830-1215-8D56-4573E3E6C2FC}"/>
              </a:ext>
            </a:extLst>
          </p:cNvPr>
          <p:cNvCxnSpPr>
            <a:cxnSpLocks/>
          </p:cNvCxnSpPr>
          <p:nvPr/>
        </p:nvCxnSpPr>
        <p:spPr>
          <a:xfrm flipH="1">
            <a:off x="7563864" y="3683348"/>
            <a:ext cx="7695" cy="291752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1C5FF4C8-812B-40BD-9A3C-D06AC32024C6}"/>
              </a:ext>
            </a:extLst>
          </p:cNvPr>
          <p:cNvCxnSpPr>
            <a:cxnSpLocks/>
          </p:cNvCxnSpPr>
          <p:nvPr/>
        </p:nvCxnSpPr>
        <p:spPr>
          <a:xfrm flipV="1">
            <a:off x="7579254" y="5215471"/>
            <a:ext cx="294746" cy="195420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0084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656" y="1216828"/>
            <a:ext cx="1474416" cy="1477313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 flipV="1">
            <a:off x="7571559" y="1454679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77309BCE-576F-3069-DD49-7D6DE51D77D3}"/>
              </a:ext>
            </a:extLst>
          </p:cNvPr>
          <p:cNvCxnSpPr>
            <a:cxnSpLocks/>
          </p:cNvCxnSpPr>
          <p:nvPr/>
        </p:nvCxnSpPr>
        <p:spPr>
          <a:xfrm flipH="1">
            <a:off x="7298267" y="1968184"/>
            <a:ext cx="265597" cy="152716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EF9EECD9-C2ED-7E24-1F04-969F8E8A5B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9196" y="2013092"/>
            <a:ext cx="3202379" cy="320237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2A61A40-A054-0D3D-26ED-5300330E8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4351" y="2931992"/>
            <a:ext cx="1474416" cy="1477313"/>
          </a:xfrm>
          <a:prstGeom prst="rect">
            <a:avLst/>
          </a:prstGeom>
        </p:spPr>
      </p:pic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B661507F-0DDA-76D3-584E-DC6B1BCA54FE}"/>
              </a:ext>
            </a:extLst>
          </p:cNvPr>
          <p:cNvCxnSpPr>
            <a:cxnSpLocks/>
          </p:cNvCxnSpPr>
          <p:nvPr/>
        </p:nvCxnSpPr>
        <p:spPr>
          <a:xfrm flipV="1">
            <a:off x="7579254" y="3169843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1C5DE711-CDE9-B1E5-4626-5E1FFBDF024D}"/>
              </a:ext>
            </a:extLst>
          </p:cNvPr>
          <p:cNvCxnSpPr>
            <a:cxnSpLocks/>
          </p:cNvCxnSpPr>
          <p:nvPr/>
        </p:nvCxnSpPr>
        <p:spPr>
          <a:xfrm flipH="1">
            <a:off x="7563864" y="3683348"/>
            <a:ext cx="7695" cy="291752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 15">
            <a:extLst>
              <a:ext uri="{FF2B5EF4-FFF2-40B4-BE49-F238E27FC236}">
                <a16:creationId xmlns:a16="http://schemas.microsoft.com/office/drawing/2014/main" id="{0B61A4E3-599F-C416-76DE-CAF41AA25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046" y="4659535"/>
            <a:ext cx="1474416" cy="1477313"/>
          </a:xfrm>
          <a:prstGeom prst="rect">
            <a:avLst/>
          </a:prstGeom>
        </p:spPr>
      </p:pic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73FE21D6-F0A3-C8F4-4402-AE5DC1D18945}"/>
              </a:ext>
            </a:extLst>
          </p:cNvPr>
          <p:cNvCxnSpPr>
            <a:cxnSpLocks/>
          </p:cNvCxnSpPr>
          <p:nvPr/>
        </p:nvCxnSpPr>
        <p:spPr>
          <a:xfrm flipV="1">
            <a:off x="7586949" y="4897386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757C02A2-D413-9807-6C3C-CC2A2C7B4B4F}"/>
              </a:ext>
            </a:extLst>
          </p:cNvPr>
          <p:cNvCxnSpPr>
            <a:cxnSpLocks/>
          </p:cNvCxnSpPr>
          <p:nvPr/>
        </p:nvCxnSpPr>
        <p:spPr>
          <a:xfrm flipV="1">
            <a:off x="7579254" y="5215471"/>
            <a:ext cx="294746" cy="195420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5904561" y="15363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5935342" y="3198782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5989604" y="4897386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A664476-53B9-8902-2030-AB61664CF570}"/>
              </a:ext>
            </a:extLst>
          </p:cNvPr>
          <p:cNvSpPr txBox="1"/>
          <p:nvPr/>
        </p:nvSpPr>
        <p:spPr>
          <a:xfrm>
            <a:off x="5989604" y="4906158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00B050"/>
                </a:solidFill>
              </a:rPr>
              <a:t>C. </a:t>
            </a:r>
          </a:p>
        </p:txBody>
      </p:sp>
    </p:spTree>
    <p:extLst>
      <p:ext uri="{BB962C8B-B14F-4D97-AF65-F5344CB8AC3E}">
        <p14:creationId xmlns:p14="http://schemas.microsoft.com/office/powerpoint/2010/main" val="4204141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656" y="1216828"/>
            <a:ext cx="1474416" cy="1477313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 flipV="1">
            <a:off x="7571559" y="1454679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77309BCE-576F-3069-DD49-7D6DE51D77D3}"/>
              </a:ext>
            </a:extLst>
          </p:cNvPr>
          <p:cNvCxnSpPr>
            <a:cxnSpLocks/>
          </p:cNvCxnSpPr>
          <p:nvPr/>
        </p:nvCxnSpPr>
        <p:spPr>
          <a:xfrm flipH="1">
            <a:off x="7378700" y="1968184"/>
            <a:ext cx="185164" cy="267016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EF9EECD9-C2ED-7E24-1F04-969F8E8A5B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59" b="25174"/>
          <a:stretch/>
        </p:blipFill>
        <p:spPr bwMode="auto">
          <a:xfrm>
            <a:off x="1157130" y="1694498"/>
            <a:ext cx="2386170" cy="38779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2A61A40-A054-0D3D-26ED-5300330E8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4351" y="2931992"/>
            <a:ext cx="1474416" cy="1477313"/>
          </a:xfrm>
          <a:prstGeom prst="rect">
            <a:avLst/>
          </a:prstGeom>
        </p:spPr>
      </p:pic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B661507F-0DDA-76D3-584E-DC6B1BCA54FE}"/>
              </a:ext>
            </a:extLst>
          </p:cNvPr>
          <p:cNvCxnSpPr>
            <a:cxnSpLocks/>
          </p:cNvCxnSpPr>
          <p:nvPr/>
        </p:nvCxnSpPr>
        <p:spPr>
          <a:xfrm flipV="1">
            <a:off x="7579254" y="3169843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1C5DE711-CDE9-B1E5-4626-5E1FFBDF024D}"/>
              </a:ext>
            </a:extLst>
          </p:cNvPr>
          <p:cNvCxnSpPr>
            <a:cxnSpLocks/>
          </p:cNvCxnSpPr>
          <p:nvPr/>
        </p:nvCxnSpPr>
        <p:spPr>
          <a:xfrm flipV="1">
            <a:off x="7571559" y="3386667"/>
            <a:ext cx="0" cy="296681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 15">
            <a:extLst>
              <a:ext uri="{FF2B5EF4-FFF2-40B4-BE49-F238E27FC236}">
                <a16:creationId xmlns:a16="http://schemas.microsoft.com/office/drawing/2014/main" id="{0B61A4E3-599F-C416-76DE-CAF41AA25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046" y="4659535"/>
            <a:ext cx="1474416" cy="1477313"/>
          </a:xfrm>
          <a:prstGeom prst="rect">
            <a:avLst/>
          </a:prstGeom>
        </p:spPr>
      </p:pic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73FE21D6-F0A3-C8F4-4402-AE5DC1D18945}"/>
              </a:ext>
            </a:extLst>
          </p:cNvPr>
          <p:cNvCxnSpPr>
            <a:cxnSpLocks/>
          </p:cNvCxnSpPr>
          <p:nvPr/>
        </p:nvCxnSpPr>
        <p:spPr>
          <a:xfrm flipV="1">
            <a:off x="7586949" y="4897386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5904561" y="15363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5935342" y="3198782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5989604" y="4897386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AAA8CB4A-8B4F-DA58-2B93-47EABA125214}"/>
              </a:ext>
            </a:extLst>
          </p:cNvPr>
          <p:cNvCxnSpPr>
            <a:cxnSpLocks/>
          </p:cNvCxnSpPr>
          <p:nvPr/>
        </p:nvCxnSpPr>
        <p:spPr>
          <a:xfrm flipV="1">
            <a:off x="7579254" y="5403321"/>
            <a:ext cx="407616" cy="7570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re 1">
            <a:extLst>
              <a:ext uri="{FF2B5EF4-FFF2-40B4-BE49-F238E27FC236}">
                <a16:creationId xmlns:a16="http://schemas.microsoft.com/office/drawing/2014/main" id="{49D38896-6670-8D0A-3275-AD1AE9F66D11}"/>
              </a:ext>
            </a:extLst>
          </p:cNvPr>
          <p:cNvSpPr txBox="1">
            <a:spLocks/>
          </p:cNvSpPr>
          <p:nvPr/>
        </p:nvSpPr>
        <p:spPr>
          <a:xfrm>
            <a:off x="485452" y="335868"/>
            <a:ext cx="7886700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À quelle heure correspond ce moment de la journée ? </a:t>
            </a:r>
          </a:p>
        </p:txBody>
      </p:sp>
    </p:spTree>
    <p:extLst>
      <p:ext uri="{BB962C8B-B14F-4D97-AF65-F5344CB8AC3E}">
        <p14:creationId xmlns:p14="http://schemas.microsoft.com/office/powerpoint/2010/main" val="627045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656" y="1216828"/>
            <a:ext cx="1474416" cy="1477313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 flipV="1">
            <a:off x="7571559" y="1454679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EF9EECD9-C2ED-7E24-1F04-969F8E8A5B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59" b="25174"/>
          <a:stretch/>
        </p:blipFill>
        <p:spPr bwMode="auto">
          <a:xfrm>
            <a:off x="1157130" y="1694498"/>
            <a:ext cx="2386170" cy="38779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2A61A40-A054-0D3D-26ED-5300330E8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4351" y="2931992"/>
            <a:ext cx="1474416" cy="1477313"/>
          </a:xfrm>
          <a:prstGeom prst="rect">
            <a:avLst/>
          </a:prstGeom>
        </p:spPr>
      </p:pic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B661507F-0DDA-76D3-584E-DC6B1BCA54FE}"/>
              </a:ext>
            </a:extLst>
          </p:cNvPr>
          <p:cNvCxnSpPr>
            <a:cxnSpLocks/>
          </p:cNvCxnSpPr>
          <p:nvPr/>
        </p:nvCxnSpPr>
        <p:spPr>
          <a:xfrm flipV="1">
            <a:off x="7579254" y="3169843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1C5DE711-CDE9-B1E5-4626-5E1FFBDF024D}"/>
              </a:ext>
            </a:extLst>
          </p:cNvPr>
          <p:cNvCxnSpPr>
            <a:cxnSpLocks/>
          </p:cNvCxnSpPr>
          <p:nvPr/>
        </p:nvCxnSpPr>
        <p:spPr>
          <a:xfrm flipV="1">
            <a:off x="7571559" y="3386667"/>
            <a:ext cx="0" cy="296681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 15">
            <a:extLst>
              <a:ext uri="{FF2B5EF4-FFF2-40B4-BE49-F238E27FC236}">
                <a16:creationId xmlns:a16="http://schemas.microsoft.com/office/drawing/2014/main" id="{0B61A4E3-599F-C416-76DE-CAF41AA25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046" y="4659535"/>
            <a:ext cx="1474416" cy="1477313"/>
          </a:xfrm>
          <a:prstGeom prst="rect">
            <a:avLst/>
          </a:prstGeom>
        </p:spPr>
      </p:pic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73FE21D6-F0A3-C8F4-4402-AE5DC1D18945}"/>
              </a:ext>
            </a:extLst>
          </p:cNvPr>
          <p:cNvCxnSpPr>
            <a:cxnSpLocks/>
          </p:cNvCxnSpPr>
          <p:nvPr/>
        </p:nvCxnSpPr>
        <p:spPr>
          <a:xfrm flipV="1">
            <a:off x="7586949" y="4897386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757C02A2-D413-9807-6C3C-CC2A2C7B4B4F}"/>
              </a:ext>
            </a:extLst>
          </p:cNvPr>
          <p:cNvCxnSpPr>
            <a:cxnSpLocks/>
          </p:cNvCxnSpPr>
          <p:nvPr/>
        </p:nvCxnSpPr>
        <p:spPr>
          <a:xfrm flipV="1">
            <a:off x="7579254" y="5403321"/>
            <a:ext cx="407616" cy="7570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5904561" y="15363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5935342" y="3198782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5989604" y="4897386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A3CC7C4-E75F-1D7C-E44A-91CC0B8CE573}"/>
              </a:ext>
            </a:extLst>
          </p:cNvPr>
          <p:cNvSpPr txBox="1"/>
          <p:nvPr/>
        </p:nvSpPr>
        <p:spPr>
          <a:xfrm>
            <a:off x="5927647" y="3200062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00B050"/>
                </a:solidFill>
              </a:rPr>
              <a:t>B. 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57504CA0-3DE5-717C-9979-5ED475C8FEFB}"/>
              </a:ext>
            </a:extLst>
          </p:cNvPr>
          <p:cNvCxnSpPr>
            <a:cxnSpLocks/>
          </p:cNvCxnSpPr>
          <p:nvPr/>
        </p:nvCxnSpPr>
        <p:spPr>
          <a:xfrm flipH="1">
            <a:off x="7378700" y="1968184"/>
            <a:ext cx="185164" cy="267016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3383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656" y="1216828"/>
            <a:ext cx="1474416" cy="1477313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 flipV="1">
            <a:off x="7571559" y="1454679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2">
            <a:extLst>
              <a:ext uri="{FF2B5EF4-FFF2-40B4-BE49-F238E27FC236}">
                <a16:creationId xmlns:a16="http://schemas.microsoft.com/office/drawing/2014/main" id="{42A61A40-A054-0D3D-26ED-5300330E8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4351" y="2931992"/>
            <a:ext cx="1474416" cy="1477313"/>
          </a:xfrm>
          <a:prstGeom prst="rect">
            <a:avLst/>
          </a:prstGeom>
        </p:spPr>
      </p:pic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B661507F-0DDA-76D3-584E-DC6B1BCA54FE}"/>
              </a:ext>
            </a:extLst>
          </p:cNvPr>
          <p:cNvCxnSpPr>
            <a:cxnSpLocks/>
          </p:cNvCxnSpPr>
          <p:nvPr/>
        </p:nvCxnSpPr>
        <p:spPr>
          <a:xfrm flipV="1">
            <a:off x="7579254" y="3169843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 15">
            <a:extLst>
              <a:ext uri="{FF2B5EF4-FFF2-40B4-BE49-F238E27FC236}">
                <a16:creationId xmlns:a16="http://schemas.microsoft.com/office/drawing/2014/main" id="{0B61A4E3-599F-C416-76DE-CAF41AA25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046" y="4659535"/>
            <a:ext cx="1474416" cy="1477313"/>
          </a:xfrm>
          <a:prstGeom prst="rect">
            <a:avLst/>
          </a:prstGeom>
        </p:spPr>
      </p:pic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73FE21D6-F0A3-C8F4-4402-AE5DC1D18945}"/>
              </a:ext>
            </a:extLst>
          </p:cNvPr>
          <p:cNvCxnSpPr>
            <a:cxnSpLocks/>
          </p:cNvCxnSpPr>
          <p:nvPr/>
        </p:nvCxnSpPr>
        <p:spPr>
          <a:xfrm flipV="1">
            <a:off x="7586949" y="4897386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5904561" y="15363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5935342" y="3198782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5989604" y="4897386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78191E65-4BDD-6303-5E4B-86A521931A87}"/>
              </a:ext>
            </a:extLst>
          </p:cNvPr>
          <p:cNvCxnSpPr>
            <a:cxnSpLocks/>
          </p:cNvCxnSpPr>
          <p:nvPr/>
        </p:nvCxnSpPr>
        <p:spPr>
          <a:xfrm flipV="1">
            <a:off x="7563864" y="1748367"/>
            <a:ext cx="310136" cy="219817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4B36B2BB-E830-1215-8D56-4573E3E6C2FC}"/>
              </a:ext>
            </a:extLst>
          </p:cNvPr>
          <p:cNvCxnSpPr>
            <a:cxnSpLocks/>
          </p:cNvCxnSpPr>
          <p:nvPr/>
        </p:nvCxnSpPr>
        <p:spPr>
          <a:xfrm flipV="1">
            <a:off x="7571559" y="3352800"/>
            <a:ext cx="171208" cy="330548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1C5FF4C8-812B-40BD-9A3C-D06AC32024C6}"/>
              </a:ext>
            </a:extLst>
          </p:cNvPr>
          <p:cNvCxnSpPr>
            <a:cxnSpLocks/>
          </p:cNvCxnSpPr>
          <p:nvPr/>
        </p:nvCxnSpPr>
        <p:spPr>
          <a:xfrm flipH="1">
            <a:off x="7429500" y="5410891"/>
            <a:ext cx="149754" cy="230281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re 1">
            <a:extLst>
              <a:ext uri="{FF2B5EF4-FFF2-40B4-BE49-F238E27FC236}">
                <a16:creationId xmlns:a16="http://schemas.microsoft.com/office/drawing/2014/main" id="{4819F41A-3E0C-CF5F-0938-C118CFAE9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496735"/>
            <a:ext cx="7886700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À quelle heure correspond ce moment de la journée ? 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9F9C6AE-9D22-3BAE-F5FD-8F4F9534EE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43" y="2076645"/>
            <a:ext cx="4456358" cy="323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299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656" y="1216828"/>
            <a:ext cx="1474416" cy="1477313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 flipV="1">
            <a:off x="7571559" y="1454679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2">
            <a:extLst>
              <a:ext uri="{FF2B5EF4-FFF2-40B4-BE49-F238E27FC236}">
                <a16:creationId xmlns:a16="http://schemas.microsoft.com/office/drawing/2014/main" id="{42A61A40-A054-0D3D-26ED-5300330E8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4351" y="2931992"/>
            <a:ext cx="1474416" cy="1477313"/>
          </a:xfrm>
          <a:prstGeom prst="rect">
            <a:avLst/>
          </a:prstGeom>
        </p:spPr>
      </p:pic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B661507F-0DDA-76D3-584E-DC6B1BCA54FE}"/>
              </a:ext>
            </a:extLst>
          </p:cNvPr>
          <p:cNvCxnSpPr>
            <a:cxnSpLocks/>
          </p:cNvCxnSpPr>
          <p:nvPr/>
        </p:nvCxnSpPr>
        <p:spPr>
          <a:xfrm flipV="1">
            <a:off x="7579254" y="3169843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 15">
            <a:extLst>
              <a:ext uri="{FF2B5EF4-FFF2-40B4-BE49-F238E27FC236}">
                <a16:creationId xmlns:a16="http://schemas.microsoft.com/office/drawing/2014/main" id="{0B61A4E3-599F-C416-76DE-CAF41AA25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046" y="4659535"/>
            <a:ext cx="1474416" cy="1477313"/>
          </a:xfrm>
          <a:prstGeom prst="rect">
            <a:avLst/>
          </a:prstGeom>
        </p:spPr>
      </p:pic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73FE21D6-F0A3-C8F4-4402-AE5DC1D18945}"/>
              </a:ext>
            </a:extLst>
          </p:cNvPr>
          <p:cNvCxnSpPr>
            <a:cxnSpLocks/>
          </p:cNvCxnSpPr>
          <p:nvPr/>
        </p:nvCxnSpPr>
        <p:spPr>
          <a:xfrm flipV="1">
            <a:off x="7586949" y="4897386"/>
            <a:ext cx="0" cy="51350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5904561" y="15363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5935342" y="3198782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5989604" y="4897386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78191E65-4BDD-6303-5E4B-86A521931A87}"/>
              </a:ext>
            </a:extLst>
          </p:cNvPr>
          <p:cNvCxnSpPr>
            <a:cxnSpLocks/>
          </p:cNvCxnSpPr>
          <p:nvPr/>
        </p:nvCxnSpPr>
        <p:spPr>
          <a:xfrm flipV="1">
            <a:off x="7563864" y="1748367"/>
            <a:ext cx="310136" cy="219817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4B36B2BB-E830-1215-8D56-4573E3E6C2FC}"/>
              </a:ext>
            </a:extLst>
          </p:cNvPr>
          <p:cNvCxnSpPr>
            <a:cxnSpLocks/>
          </p:cNvCxnSpPr>
          <p:nvPr/>
        </p:nvCxnSpPr>
        <p:spPr>
          <a:xfrm flipV="1">
            <a:off x="7571559" y="3352800"/>
            <a:ext cx="171208" cy="330548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1C5FF4C8-812B-40BD-9A3C-D06AC32024C6}"/>
              </a:ext>
            </a:extLst>
          </p:cNvPr>
          <p:cNvCxnSpPr>
            <a:cxnSpLocks/>
          </p:cNvCxnSpPr>
          <p:nvPr/>
        </p:nvCxnSpPr>
        <p:spPr>
          <a:xfrm flipH="1">
            <a:off x="7429500" y="5410891"/>
            <a:ext cx="149754" cy="230281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DEB10367-2816-7928-9254-B619C9B1ADE7}"/>
              </a:ext>
            </a:extLst>
          </p:cNvPr>
          <p:cNvSpPr txBox="1"/>
          <p:nvPr/>
        </p:nvSpPr>
        <p:spPr>
          <a:xfrm>
            <a:off x="5896866" y="15363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00B050"/>
                </a:solidFill>
              </a:rPr>
              <a:t>A. 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651185E-5B4C-C0D0-8013-F63957083C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43" y="2076645"/>
            <a:ext cx="4456358" cy="323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031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738</TotalTime>
  <Words>147</Words>
  <Application>Microsoft Office PowerPoint</Application>
  <PresentationFormat>Affichage à l'écran (4:3)</PresentationFormat>
  <Paragraphs>57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À quelle heure correspond ce moment de la journée ? </vt:lpstr>
      <vt:lpstr>Correction</vt:lpstr>
      <vt:lpstr>Au lit ! À quelle heure correspond ce moment de la journée ? </vt:lpstr>
      <vt:lpstr>Correction</vt:lpstr>
      <vt:lpstr>Présentation PowerPoint</vt:lpstr>
      <vt:lpstr>Correction</vt:lpstr>
      <vt:lpstr>À quelle heure correspond ce moment de la journée ? </vt:lpstr>
      <vt:lpstr>Correction</vt:lpstr>
      <vt:lpstr>À quelle heure correspond ce moment de la journée ?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62</cp:revision>
  <dcterms:created xsi:type="dcterms:W3CDTF">2023-02-07T14:55:57Z</dcterms:created>
  <dcterms:modified xsi:type="dcterms:W3CDTF">2025-08-13T09:29:08Z</dcterms:modified>
</cp:coreProperties>
</file>